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2895" autoAdjust="0"/>
  </p:normalViewPr>
  <p:slideViewPr>
    <p:cSldViewPr>
      <p:cViewPr>
        <p:scale>
          <a:sx n="100" d="100"/>
          <a:sy n="100" d="100"/>
        </p:scale>
        <p:origin x="-21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F437D1-0856-4DA8-AD89-39E307CA62FC}" type="datetimeFigureOut">
              <a:rPr lang="el-GR" smtClean="0"/>
              <a:pPr/>
              <a:t>10/12/2013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AEB1DD-1BA8-4E0C-B6A3-EEF3A7D213D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437D1-0856-4DA8-AD89-39E307CA62FC}" type="datetimeFigureOut">
              <a:rPr lang="el-GR" smtClean="0"/>
              <a:pPr/>
              <a:t>10/12/2013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EB1DD-1BA8-4E0C-B6A3-EEF3A7D213D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437D1-0856-4DA8-AD89-39E307CA62FC}" type="datetimeFigureOut">
              <a:rPr lang="el-GR" smtClean="0"/>
              <a:pPr/>
              <a:t>10/12/2013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EB1DD-1BA8-4E0C-B6A3-EEF3A7D213D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437D1-0856-4DA8-AD89-39E307CA62FC}" type="datetimeFigureOut">
              <a:rPr lang="el-GR" smtClean="0"/>
              <a:pPr/>
              <a:t>10/12/2013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EB1DD-1BA8-4E0C-B6A3-EEF3A7D213D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437D1-0856-4DA8-AD89-39E307CA62FC}" type="datetimeFigureOut">
              <a:rPr lang="el-GR" smtClean="0"/>
              <a:pPr/>
              <a:t>10/12/2013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EB1DD-1BA8-4E0C-B6A3-EEF3A7D213D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437D1-0856-4DA8-AD89-39E307CA62FC}" type="datetimeFigureOut">
              <a:rPr lang="el-GR" smtClean="0"/>
              <a:pPr/>
              <a:t>10/12/2013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EB1DD-1BA8-4E0C-B6A3-EEF3A7D213D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437D1-0856-4DA8-AD89-39E307CA62FC}" type="datetimeFigureOut">
              <a:rPr lang="el-GR" smtClean="0"/>
              <a:pPr/>
              <a:t>10/12/2013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EB1DD-1BA8-4E0C-B6A3-EEF3A7D213D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437D1-0856-4DA8-AD89-39E307CA62FC}" type="datetimeFigureOut">
              <a:rPr lang="el-GR" smtClean="0"/>
              <a:pPr/>
              <a:t>10/12/2013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EB1DD-1BA8-4E0C-B6A3-EEF3A7D213D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437D1-0856-4DA8-AD89-39E307CA62FC}" type="datetimeFigureOut">
              <a:rPr lang="el-GR" smtClean="0"/>
              <a:pPr/>
              <a:t>10/12/2013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EB1DD-1BA8-4E0C-B6A3-EEF3A7D213D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F437D1-0856-4DA8-AD89-39E307CA62FC}" type="datetimeFigureOut">
              <a:rPr lang="el-GR" smtClean="0"/>
              <a:pPr/>
              <a:t>10/12/2013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EB1DD-1BA8-4E0C-B6A3-EEF3A7D213D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F437D1-0856-4DA8-AD89-39E307CA62FC}" type="datetimeFigureOut">
              <a:rPr lang="el-GR" smtClean="0"/>
              <a:pPr/>
              <a:t>10/12/2013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AEB1DD-1BA8-4E0C-B6A3-EEF3A7D213D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F437D1-0856-4DA8-AD89-39E307CA62FC}" type="datetimeFigureOut">
              <a:rPr lang="el-GR" smtClean="0"/>
              <a:pPr/>
              <a:t>10/12/2013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AEB1DD-1BA8-4E0C-B6A3-EEF3A7D213D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577"/>
            <a:ext cx="91440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l-G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ΚΟΙΝΟ ΣΧΕΔΙΟ ΕΡΓΑΣΙΑΣ 2013-14</a:t>
            </a:r>
            <a:endParaRPr lang="el-G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48682"/>
            <a:ext cx="9144000" cy="504055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l-G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Ε΄ ΤΑΞΗ: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l-G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ΟΜΑΔΑ ΠΑΙΧΝΙΔΙΟΥ</a:t>
            </a:r>
            <a:endParaRPr lang="el-GR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 useBgFill="1">
        <p:nvSpPr>
          <p:cNvPr id="8" name="TextBox 7"/>
          <p:cNvSpPr txBox="1"/>
          <p:nvPr/>
        </p:nvSpPr>
        <p:spPr>
          <a:xfrm>
            <a:off x="142844" y="1357298"/>
            <a:ext cx="8858312" cy="2357454"/>
          </a:xfrm>
          <a:prstGeom prst="rect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ΤΙ ΘΕΛΟΥΜΕ ΝΑ ΜΑΘΟΥΜΕ: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Πώς φτιάχνεται ένα ψηφιακό παιχνίδι;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Είναι αυτά τα παιχνίδια χρήσιμα για τα παιδιά;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Σε τι μπορούν να μας βοηθήσουν;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Πόσα παιδιά από το σχολείο μας ασχολούνται με αυτά;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Πόσες ημέρες &amp; ώρες την εβδομάδα;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Πώς μπορούμε να τα χρησιμοποιούμε σωστά;</a:t>
            </a:r>
          </a:p>
        </p:txBody>
      </p:sp>
      <p:sp useBgFill="1">
        <p:nvSpPr>
          <p:cNvPr id="22" name="TextBox 21"/>
          <p:cNvSpPr txBox="1"/>
          <p:nvPr/>
        </p:nvSpPr>
        <p:spPr>
          <a:xfrm>
            <a:off x="2214546" y="4071966"/>
            <a:ext cx="6786610" cy="2571744"/>
          </a:xfrm>
          <a:prstGeom prst="rect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ΚΡΙΤΗΡΙΑ ΕΠΙΛΟΓΗΣ ΘΕΜΑΤΟΣ:</a:t>
            </a:r>
          </a:p>
          <a:p>
            <a:pPr>
              <a:buFont typeface="Arial" pitchFamily="34" charset="0"/>
              <a:buChar char="•"/>
            </a:pPr>
            <a:r>
              <a:rPr lang="el-GR" sz="195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Η μεγάλη απήχηση των ψηφιακών παιχνιδιών στα παιδιά και τους μεγάλους</a:t>
            </a:r>
          </a:p>
          <a:p>
            <a:pPr>
              <a:buFont typeface="Arial" pitchFamily="34" charset="0"/>
              <a:buChar char="•"/>
            </a:pPr>
            <a:r>
              <a:rPr lang="el-GR" sz="195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Οι λίγες γνώσεις μας για τους κινδύνους και τα οφέλη τους</a:t>
            </a:r>
          </a:p>
          <a:p>
            <a:pPr>
              <a:buFont typeface="Arial" pitchFamily="34" charset="0"/>
              <a:buChar char="•"/>
            </a:pPr>
            <a:r>
              <a:rPr lang="el-GR" sz="195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Οι γονείς μας, που δεν ξέρουν ούτε αυτοί πολλά και όλο μας φωνάζουν</a:t>
            </a:r>
          </a:p>
          <a:p>
            <a:pPr>
              <a:buFont typeface="Arial" pitchFamily="34" charset="0"/>
              <a:buChar char="•"/>
            </a:pPr>
            <a:r>
              <a:rPr lang="el-GR" sz="195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Η μεγάλη τους ποικιλία σε κάθε επίπεδο (περιεχόμενο, μορφή, διάθεση, συντελεστές κ.λπ.)</a:t>
            </a:r>
          </a:p>
        </p:txBody>
      </p:sp>
      <p:pic>
        <p:nvPicPr>
          <p:cNvPr id="23" name="Picture 22" descr="Fotolia_19253079_XS.jpg"/>
          <p:cNvPicPr>
            <a:picLocks noChangeAspect="1"/>
          </p:cNvPicPr>
          <p:nvPr/>
        </p:nvPicPr>
        <p:blipFill>
          <a:blip r:embed="rId2"/>
          <a:srcRect l="13462" r="23077"/>
          <a:stretch>
            <a:fillRect/>
          </a:stretch>
        </p:blipFill>
        <p:spPr>
          <a:xfrm>
            <a:off x="6786578" y="1428736"/>
            <a:ext cx="2143140" cy="2186084"/>
          </a:xfrm>
          <a:prstGeom prst="rect">
            <a:avLst/>
          </a:prstGeom>
        </p:spPr>
      </p:pic>
      <p:pic>
        <p:nvPicPr>
          <p:cNvPr id="24" name="Picture 23" descr="beeldmerk_bsit.png"/>
          <p:cNvPicPr>
            <a:picLocks noChangeAspect="1"/>
          </p:cNvPicPr>
          <p:nvPr/>
        </p:nvPicPr>
        <p:blipFill>
          <a:blip r:embed="rId3"/>
          <a:srcRect l="3032" r="6061"/>
          <a:stretch>
            <a:fillRect/>
          </a:stretch>
        </p:blipFill>
        <p:spPr>
          <a:xfrm>
            <a:off x="0" y="4143380"/>
            <a:ext cx="214310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548682"/>
            <a:ext cx="9144000" cy="504055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l-G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Ε΄ ΤΑΞΗ: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l-G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ΟΜΑΔΑ ΠΑΙΧΝΙΔΙΟΥ</a:t>
            </a:r>
            <a:endParaRPr lang="el-GR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 useBgFill="1">
        <p:nvSpPr>
          <p:cNvPr id="8" name="TextBox 7"/>
          <p:cNvSpPr txBox="1"/>
          <p:nvPr/>
        </p:nvSpPr>
        <p:spPr>
          <a:xfrm>
            <a:off x="142844" y="1214422"/>
            <a:ext cx="8858312" cy="2714644"/>
          </a:xfrm>
          <a:prstGeom prst="rect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ΔΡΑΣΕΙΣ: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Διεξαγωγή έρευνας στο σχολείο για τα ψηφιακά παιχνίδια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Οργάνωση τουρνουά επιτραπέζιων &amp; ψηφιακών παιχνιδιών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Δημιουργία ταινίας μικρού μήκους για το διαγωνισμό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“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i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-create 2013”</a:t>
            </a:r>
            <a:endParaRPr lang="el-GR" sz="2000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Σχεδιασμός και κατασκευή διαφόρων ειδών παιχνιδιών (επιτραπέζια, με κάρτες, ψηφιακά)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Διαδικτυακή και βιβλιογραφική έρευνα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Συμμετοχή στο δίκτυο «Αγωγής Τηλεόρασης»</a:t>
            </a:r>
          </a:p>
        </p:txBody>
      </p:sp>
      <p:sp useBgFill="1">
        <p:nvSpPr>
          <p:cNvPr id="9" name="TextBox 8"/>
          <p:cNvSpPr txBox="1"/>
          <p:nvPr/>
        </p:nvSpPr>
        <p:spPr>
          <a:xfrm>
            <a:off x="142844" y="4143380"/>
            <a:ext cx="4214842" cy="2571768"/>
          </a:xfrm>
          <a:prstGeom prst="rect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ΠΡΟΪΟΝΤΑ: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Κατασκευή Ψηφιακού Παιχνιδιού με </a:t>
            </a: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χρήση ειδικού </a:t>
            </a: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λογισμικού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Κατασκευή επιτραπέζιου παιχνιδιού</a:t>
            </a:r>
            <a:endParaRPr lang="el-GR" sz="1400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Wiki </a:t>
            </a: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με θέματα και πληροφορίες για τα ψηφιακά παιχνίδια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Ταινία μικρού μήκους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Εγχειρίδιο του «καλού παίκτη»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Ενημερωτικές θεματικές </a:t>
            </a: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εκπομπές στο ραδιόφωνο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Κατάλογος «κατάλληλων» / «χρήσιμων» ψηφιακών παιχνιδιών</a:t>
            </a:r>
            <a:endParaRPr lang="el-GR" sz="1400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endParaRPr lang="el-GR" sz="1950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  <p:sp useBgFill="1">
        <p:nvSpPr>
          <p:cNvPr id="10" name="TextBox 9"/>
          <p:cNvSpPr txBox="1"/>
          <p:nvPr/>
        </p:nvSpPr>
        <p:spPr>
          <a:xfrm>
            <a:off x="4786314" y="4143380"/>
            <a:ext cx="4214842" cy="2571768"/>
          </a:xfrm>
          <a:prstGeom prst="rect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ΣΥΝΕΡΓΑΣΙΕΣ: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Ομάδα Αθλητισμού &amp; Παιχνιδιού (Α΄ δημοτικού)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Ομάδα Τύπου &amp; Ενημέρωσης </a:t>
            </a:r>
            <a:endParaRPr lang="en-US" sz="1400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Ομάδα Υγείας</a:t>
            </a:r>
            <a:endParaRPr lang="el-GR" sz="1400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Ομάδα Παιχνιδιού 2012 – 13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Εκπαιδευτικοί ειδικοτήτων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Άλλα σχολεία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(</a:t>
            </a: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μέσω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mathisis)</a:t>
            </a: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&amp; φορείς (Κάισσα</a:t>
            </a: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Νηπιαγωγείο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Ομάδα Πρασίνου &amp; Οικολογικής Συνείδησης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Ομάδα Πολιτισμού</a:t>
            </a:r>
            <a:endParaRPr lang="el-GR" sz="1400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2" name="Picture 11" descr="i-creat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1214422"/>
            <a:ext cx="1785918" cy="520754"/>
          </a:xfrm>
          <a:prstGeom prst="rect">
            <a:avLst/>
          </a:prstGeom>
        </p:spPr>
      </p:pic>
      <p:pic>
        <p:nvPicPr>
          <p:cNvPr id="13" name="Picture 12" descr="140894616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7143" t="4762" r="10713"/>
          <a:stretch>
            <a:fillRect/>
          </a:stretch>
        </p:blipFill>
        <p:spPr>
          <a:xfrm>
            <a:off x="7358082" y="2928959"/>
            <a:ext cx="1643074" cy="142873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</TotalTime>
  <Words>264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daskalos</dc:creator>
  <cp:lastModifiedBy>daskaloi</cp:lastModifiedBy>
  <cp:revision>22</cp:revision>
  <dcterms:created xsi:type="dcterms:W3CDTF">2013-11-26T11:31:34Z</dcterms:created>
  <dcterms:modified xsi:type="dcterms:W3CDTF">2013-12-10T11:25:09Z</dcterms:modified>
</cp:coreProperties>
</file>